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  <p:sldId id="264" r:id="rId3"/>
    <p:sldId id="267" r:id="rId4"/>
    <p:sldId id="256" r:id="rId5"/>
    <p:sldId id="268" r:id="rId6"/>
    <p:sldId id="265" r:id="rId7"/>
    <p:sldId id="258" r:id="rId8"/>
    <p:sldId id="257" r:id="rId9"/>
    <p:sldId id="261" r:id="rId10"/>
    <p:sldId id="262" r:id="rId11"/>
    <p:sldId id="259" r:id="rId12"/>
    <p:sldId id="269" r:id="rId13"/>
    <p:sldId id="260" r:id="rId14"/>
    <p:sldId id="270" r:id="rId15"/>
    <p:sldId id="266" r:id="rId16"/>
    <p:sldId id="271" r:id="rId17"/>
  </p:sldIdLst>
  <p:sldSz cx="12192000" cy="6858000"/>
  <p:notesSz cx="6858000" cy="9144000"/>
  <p:embeddedFontLst>
    <p:embeddedFont>
      <p:font typeface="NanumGothicExtraBold" panose="020D0904000000000000" pitchFamily="50" charset="-127"/>
      <p:bold r:id="rId18"/>
    </p:embeddedFont>
    <p:embeddedFont>
      <p:font typeface="나눔바른고딕" panose="020B0603020101020101" pitchFamily="50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6000"/>
    <a:srgbClr val="FFFFFF"/>
    <a:srgbClr val="3B3838"/>
    <a:srgbClr val="7F7F7F"/>
    <a:srgbClr val="7A7A7A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83"/>
        <p:guide pos="3840"/>
        <p:guide pos="10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4CFB6-7C24-4721-AFB9-03F6C4FAD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29B863-F079-46E8-96FC-182C21F8D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4A84A4-6935-4B57-AF9C-70CCD6E4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45780-5740-4C58-9F79-F52AC232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83283-594F-4235-BC0C-3AC5FDA8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9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CE57C-A8CE-4864-8D41-9AA38835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86A76C-2B83-4109-889A-3CBA625DC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1FF39-5FBA-4A4B-96D2-FB141BE6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9BFD9-9679-4FA7-9FE3-EBA4AA97C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37BAF1-7E74-436E-A84B-6B341502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415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4AFA14-5920-4940-8441-4A044231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208EA-8AEE-4B86-8EFD-28680CEB1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B3273-26B5-4769-BD7A-626C0CDF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FED41-1355-4C66-ACCD-30DBBDF8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75544-3957-4E4B-AEF5-F2E50B30C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84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3AD44-AD58-458F-8D4B-B4FA0DDF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4C0F17-E918-4D50-90AE-CE7E7E6A9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DE8272-207F-42DB-8ED1-917D4F40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64DF56-C7DA-4EDA-98FD-92FCCBAA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047312-35C1-40D5-8F0E-9C597731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84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6C8B4-C698-43FD-A7FA-3C533182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3463EC-FEE8-49AC-A9B3-89CA7D14F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0348-3846-43E8-95A8-EBE42F24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D7C1-B60A-4E83-BD1C-D487067F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E68AB-1206-4572-B6BE-C5C9637D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87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2D2D4-E6C4-42EA-A2E0-318634D2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946B0-8B40-44A2-AB61-809B24592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9203D-E4FF-40FA-A192-BE005C7B1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39FCE1-61B4-4E5A-875F-1445A735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967328-82A9-48CC-94D5-C2BF8D59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6ECA0D-83B8-4C93-AB02-8963E426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247E4-4B64-460A-B096-6CB5821ED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E5B8A4-5B4C-43FB-BDC6-9B4C71DD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61FAE2-B510-4585-8ACE-7E731D93B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33728C-A4D0-4A7E-87B9-67BC63E05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EBF28F-F768-4943-9474-5B8D8F591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5D0E9A-0CCA-4A99-A851-31332DB7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9843AC-864E-45AA-BCB8-FE3BF504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097890-A42E-49B1-B042-2B89F06D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06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EAE6D-7A38-4F75-BF5A-EF48CB78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1D9F4A-32F1-4831-BC33-25E1A7EBA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69C671-CB87-4804-BF9F-F157F8C9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ADD1D9-F41B-4871-BEC0-C3C86851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08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2F5BD8-7345-44BE-A941-8CFB00F6E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2F612A-BD5A-4E6E-A874-D0F76C83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AD011-B64E-4DEE-8EAB-EECFF768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4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A8023-85C9-4C92-9F17-5F0A80C9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C1FB09-998D-4856-8921-EEBA8F5B7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D9FB1A-16BB-4842-A81C-E2FD68E66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542452-7609-4E42-9C3B-10E6083C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0522A6-7682-4CF0-BB0D-DCB36FE7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C339AE-FFD6-44FD-8911-22BC38FB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81E2E-1CCA-4232-8C8A-8987F024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DE971F-C966-4C05-906F-C294E3370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42725-CFCF-460A-BCDF-08C6E5A0C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BA26A4-B286-4120-8561-EB3CFD39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9CBA0D-5626-45DA-BB24-B22AFC5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A48A4-1C90-4F36-9C6D-A5C9B6BD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6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81F5A8-FE50-48DD-9898-B5F33046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405BEE-60D3-4947-924B-E5DA5FFD6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15F56-17E5-49F8-AFDB-512BC0499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C7931-B411-4DF8-B1F5-F31BFE7AEF13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67E1A-1913-404D-990D-EB2099362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6280C4-E3FA-4617-836A-06C4586AD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CD989-FCB1-4754-A3ED-FEEF46E7B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780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AE7A48-35AD-46B6-82AB-6BB663BA4482}"/>
              </a:ext>
            </a:extLst>
          </p:cNvPr>
          <p:cNvSpPr txBox="1"/>
          <p:nvPr/>
        </p:nvSpPr>
        <p:spPr>
          <a:xfrm>
            <a:off x="5134839" y="3149084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키즈에어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1805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669DCA-0301-4732-A5B8-04EAF6955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" r="499"/>
          <a:stretch/>
        </p:blipFill>
        <p:spPr>
          <a:xfrm>
            <a:off x="707980" y="1486988"/>
            <a:ext cx="1793966" cy="38840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828D84-D5DF-48F2-B310-7C9F07780913}"/>
              </a:ext>
            </a:extLst>
          </p:cNvPr>
          <p:cNvSpPr txBox="1"/>
          <p:nvPr/>
        </p:nvSpPr>
        <p:spPr>
          <a:xfrm>
            <a:off x="926824" y="888274"/>
            <a:ext cx="133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메인 화면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-3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970725-C045-4B60-B719-D46CAAFC9BE2}"/>
              </a:ext>
            </a:extLst>
          </p:cNvPr>
          <p:cNvSpPr/>
          <p:nvPr/>
        </p:nvSpPr>
        <p:spPr>
          <a:xfrm>
            <a:off x="702809" y="1514747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5B4514-9C40-4852-9430-6A5A914D1AB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488066" y="1005046"/>
            <a:ext cx="1131433" cy="64767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326E80-5046-4478-B98C-5BFAB5EB24C2}"/>
              </a:ext>
            </a:extLst>
          </p:cNvPr>
          <p:cNvSpPr/>
          <p:nvPr/>
        </p:nvSpPr>
        <p:spPr>
          <a:xfrm>
            <a:off x="3619499" y="647998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 로고와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키즈에어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이름 노출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검색버튼 클릭 시 검색창이 나오는 형식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BBE690-1227-4612-AB62-F2E8CC5E25C6}"/>
              </a:ext>
            </a:extLst>
          </p:cNvPr>
          <p:cNvSpPr/>
          <p:nvPr/>
        </p:nvSpPr>
        <p:spPr>
          <a:xfrm>
            <a:off x="702809" y="1809750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022566-CF28-4AD8-9A2B-12AB60E82BC1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488066" y="1776001"/>
            <a:ext cx="1131433" cy="17172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598421-8319-4334-ACB8-1F4CC210A2BA}"/>
              </a:ext>
            </a:extLst>
          </p:cNvPr>
          <p:cNvSpPr/>
          <p:nvPr/>
        </p:nvSpPr>
        <p:spPr>
          <a:xfrm>
            <a:off x="3619499" y="1418953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화면을 슬라이드 형식으로 만들어 현재 레이아웃의 위치를 표현해 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B95650-721D-4CE9-B168-563026DF79AB}"/>
              </a:ext>
            </a:extLst>
          </p:cNvPr>
          <p:cNvSpPr/>
          <p:nvPr/>
        </p:nvSpPr>
        <p:spPr>
          <a:xfrm>
            <a:off x="702809" y="2100704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F8A85C-3E7C-4C9E-838A-B3BB334CCA01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2488066" y="2238681"/>
            <a:ext cx="1131433" cy="31401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863B4D-B0FD-4A70-BC80-B2974887DB5F}"/>
              </a:ext>
            </a:extLst>
          </p:cNvPr>
          <p:cNvSpPr/>
          <p:nvPr/>
        </p:nvSpPr>
        <p:spPr>
          <a:xfrm>
            <a:off x="3619499" y="2195652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검색한 어린이집이 노출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D21D72-8627-4CFC-8795-FC8A2D6E2849}"/>
              </a:ext>
            </a:extLst>
          </p:cNvPr>
          <p:cNvSpPr/>
          <p:nvPr/>
        </p:nvSpPr>
        <p:spPr>
          <a:xfrm>
            <a:off x="702809" y="2457751"/>
            <a:ext cx="1785257" cy="10077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EF1C46B-FD35-458D-8B0E-60A7660EEDF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2488066" y="2961632"/>
            <a:ext cx="1131433" cy="746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2B9C04-C941-4B04-B6F1-AB5DE71E574E}"/>
              </a:ext>
            </a:extLst>
          </p:cNvPr>
          <p:cNvSpPr/>
          <p:nvPr/>
        </p:nvSpPr>
        <p:spPr>
          <a:xfrm>
            <a:off x="3619499" y="3015380"/>
            <a:ext cx="5276851" cy="13851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0000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날짜를 입력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단위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초미세먼지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이산화탄소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TVOC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각각의 데이터 표현 해당 수치의 심각성 색으로 표현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9C4A72-CC7C-48BE-B824-2E24F646C310}"/>
              </a:ext>
            </a:extLst>
          </p:cNvPr>
          <p:cNvSpPr/>
          <p:nvPr/>
        </p:nvSpPr>
        <p:spPr>
          <a:xfrm>
            <a:off x="702809" y="4918241"/>
            <a:ext cx="1785257" cy="4440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F9B11EF-9EA6-4308-93D4-B610103022C3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2488066" y="5072148"/>
            <a:ext cx="1131433" cy="6812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993615-4785-47CD-B835-8935ED19CFEB}"/>
              </a:ext>
            </a:extLst>
          </p:cNvPr>
          <p:cNvSpPr/>
          <p:nvPr/>
        </p:nvSpPr>
        <p:spPr>
          <a:xfrm>
            <a:off x="3619499" y="4548410"/>
            <a:ext cx="5276851" cy="10474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버튼은 총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색은 임시로 초록색 지정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메뉴인 것을 나타내기 위해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33613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A7612C-B24A-4DAF-AA93-25DE8F1E1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" b="47"/>
          <a:stretch/>
        </p:blipFill>
        <p:spPr>
          <a:xfrm>
            <a:off x="703626" y="1486988"/>
            <a:ext cx="1802674" cy="3884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57240C-C745-434E-A4B1-83262B49E571}"/>
              </a:ext>
            </a:extLst>
          </p:cNvPr>
          <p:cNvSpPr txBox="1"/>
          <p:nvPr/>
        </p:nvSpPr>
        <p:spPr>
          <a:xfrm>
            <a:off x="1038234" y="88827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지도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7ADEAA-2061-4D8E-9C96-3A927E4E271A}"/>
              </a:ext>
            </a:extLst>
          </p:cNvPr>
          <p:cNvSpPr/>
          <p:nvPr/>
        </p:nvSpPr>
        <p:spPr>
          <a:xfrm>
            <a:off x="702809" y="1514747"/>
            <a:ext cx="1785257" cy="1233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4D7EEC2-16CC-466F-B368-1EDD6591DB37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488066" y="800110"/>
            <a:ext cx="1131433" cy="133132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049141-6073-458F-BC0D-2CB04055CB98}"/>
              </a:ext>
            </a:extLst>
          </p:cNvPr>
          <p:cNvSpPr/>
          <p:nvPr/>
        </p:nvSpPr>
        <p:spPr>
          <a:xfrm>
            <a:off x="3619499" y="238126"/>
            <a:ext cx="5276851" cy="112396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검색창을 둬 찾고자 하는 어린이집을 검색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검색버튼 클릭 시 검색창이 나오는 형식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검색창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 시 연관 검색어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F40B79-4F56-452E-A61B-DD0C1FD96DBE}"/>
              </a:ext>
            </a:extLst>
          </p:cNvPr>
          <p:cNvSpPr/>
          <p:nvPr/>
        </p:nvSpPr>
        <p:spPr>
          <a:xfrm>
            <a:off x="702810" y="2977504"/>
            <a:ext cx="1306966" cy="11658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629C959-8EA5-4A48-9F71-3B639B298697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009776" y="2748121"/>
            <a:ext cx="1609723" cy="81231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29D71-A314-4BEE-BE26-02937D9234E6}"/>
              </a:ext>
            </a:extLst>
          </p:cNvPr>
          <p:cNvSpPr/>
          <p:nvPr/>
        </p:nvSpPr>
        <p:spPr>
          <a:xfrm>
            <a:off x="3619499" y="2391073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검색한 어린이집이 핀으로 표현되며 클릭 시 어린이집 이름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공기질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 노출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7D301A-3710-4E09-8448-8D9F0995F4C2}"/>
              </a:ext>
            </a:extLst>
          </p:cNvPr>
          <p:cNvSpPr/>
          <p:nvPr/>
        </p:nvSpPr>
        <p:spPr>
          <a:xfrm>
            <a:off x="702809" y="4793814"/>
            <a:ext cx="1785257" cy="5684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419EC59-F569-41AA-9BA2-903ACC13EB1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2488066" y="5072148"/>
            <a:ext cx="1131433" cy="591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901ADD-031B-40B9-8C9A-B21AE9553635}"/>
              </a:ext>
            </a:extLst>
          </p:cNvPr>
          <p:cNvSpPr/>
          <p:nvPr/>
        </p:nvSpPr>
        <p:spPr>
          <a:xfrm>
            <a:off x="3619499" y="4548410"/>
            <a:ext cx="5276851" cy="10474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버튼은 총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색은 임시로 초록색 지정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메뉴인 것을 나타내기 위해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551061-E271-4078-BEB5-304984F48295}"/>
              </a:ext>
            </a:extLst>
          </p:cNvPr>
          <p:cNvSpPr/>
          <p:nvPr/>
        </p:nvSpPr>
        <p:spPr>
          <a:xfrm>
            <a:off x="9315450" y="2150635"/>
            <a:ext cx="2381250" cy="11949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키즈에어만의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핀 디자인 필요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F8703-6137-4118-98C5-1F7A77E40C18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8896350" y="2748121"/>
            <a:ext cx="4191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43846861-217F-4392-9302-B624BBFF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926" y="3215103"/>
            <a:ext cx="1519399" cy="1075460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95E4797-B424-466A-B106-36CC051D29D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666991" y="2977504"/>
            <a:ext cx="2509935" cy="775329"/>
          </a:xfrm>
          <a:prstGeom prst="bentConnector3">
            <a:avLst>
              <a:gd name="adj1" fmla="val 37856"/>
            </a:avLst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989286-C496-4AC9-9CA2-2A760FE04C28}"/>
              </a:ext>
            </a:extLst>
          </p:cNvPr>
          <p:cNvSpPr/>
          <p:nvPr/>
        </p:nvSpPr>
        <p:spPr>
          <a:xfrm>
            <a:off x="2130661" y="3059353"/>
            <a:ext cx="276234" cy="812319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A44DE4-E48F-4B5F-8C44-7C569C17E859}"/>
              </a:ext>
            </a:extLst>
          </p:cNvPr>
          <p:cNvSpPr/>
          <p:nvPr/>
        </p:nvSpPr>
        <p:spPr>
          <a:xfrm>
            <a:off x="3619499" y="3465513"/>
            <a:ext cx="1838003" cy="811058"/>
          </a:xfrm>
          <a:prstGeom prst="rect">
            <a:avLst/>
          </a:prstGeom>
          <a:solidFill>
            <a:schemeClr val="bg1"/>
          </a:solidFill>
          <a:ln w="254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확대</a:t>
            </a:r>
            <a:r>
              <a:rPr lang="en-US" altLang="ko-KR" sz="14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축소 기능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09809C0-EB71-42AD-9876-40913356053E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>
            <a:off x="2406895" y="3465513"/>
            <a:ext cx="1212604" cy="405529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AC38B9-D282-4D5F-8745-37D58FD94441}"/>
              </a:ext>
            </a:extLst>
          </p:cNvPr>
          <p:cNvSpPr txBox="1"/>
          <p:nvPr/>
        </p:nvSpPr>
        <p:spPr>
          <a:xfrm>
            <a:off x="6570701" y="337577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F762CA-341A-4D34-992D-7E40E01517DE}"/>
              </a:ext>
            </a:extLst>
          </p:cNvPr>
          <p:cNvSpPr/>
          <p:nvPr/>
        </p:nvSpPr>
        <p:spPr>
          <a:xfrm>
            <a:off x="2166857" y="4843490"/>
            <a:ext cx="272487" cy="25232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902344-DCB4-445A-A8B3-33FDCF5BA96A}"/>
              </a:ext>
            </a:extLst>
          </p:cNvPr>
          <p:cNvSpPr/>
          <p:nvPr/>
        </p:nvSpPr>
        <p:spPr>
          <a:xfrm>
            <a:off x="3619499" y="5719812"/>
            <a:ext cx="5276851" cy="10474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고객의 위치로 지도 화면이 움직임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CD3E50C-9A3A-4B3F-AD45-808FDBD5128C}"/>
              </a:ext>
            </a:extLst>
          </p:cNvPr>
          <p:cNvCxnSpPr>
            <a:stCxn id="3" idx="3"/>
            <a:endCxn id="25" idx="1"/>
          </p:cNvCxnSpPr>
          <p:nvPr/>
        </p:nvCxnSpPr>
        <p:spPr>
          <a:xfrm>
            <a:off x="2439344" y="4969651"/>
            <a:ext cx="1180155" cy="1273899"/>
          </a:xfrm>
          <a:prstGeom prst="bentConnector3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69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8E30BE-B238-4FAE-8F68-FBAFD786C711}"/>
              </a:ext>
            </a:extLst>
          </p:cNvPr>
          <p:cNvSpPr txBox="1"/>
          <p:nvPr/>
        </p:nvSpPr>
        <p:spPr>
          <a:xfrm>
            <a:off x="821830" y="888274"/>
            <a:ext cx="154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고객센터 화면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CF47C48-260A-44C6-905A-66898C3E3D5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488066" y="1138387"/>
            <a:ext cx="1131433" cy="51433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65E981-6C9B-4B10-8B6F-0884EF08B175}"/>
              </a:ext>
            </a:extLst>
          </p:cNvPr>
          <p:cNvSpPr/>
          <p:nvPr/>
        </p:nvSpPr>
        <p:spPr>
          <a:xfrm>
            <a:off x="3619499" y="647998"/>
            <a:ext cx="5276851" cy="980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 가운데 고객센터 노출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E764FA-44EA-4A6B-90B6-85F1B8AB9F1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488066" y="5072148"/>
            <a:ext cx="1131433" cy="6812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3CCEC-AF45-4DCF-A177-20F5D6AAA2BC}"/>
              </a:ext>
            </a:extLst>
          </p:cNvPr>
          <p:cNvSpPr/>
          <p:nvPr/>
        </p:nvSpPr>
        <p:spPr>
          <a:xfrm>
            <a:off x="3619499" y="4548410"/>
            <a:ext cx="5276851" cy="10474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버튼은 총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색은 임시로 초록색 지정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메뉴인 것을 나타내기 위해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CE1536-91F7-4105-B189-278230099407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488066" y="2743847"/>
            <a:ext cx="1131433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568A2D-C9BB-40E8-98BC-6FC6CA14C71B}"/>
              </a:ext>
            </a:extLst>
          </p:cNvPr>
          <p:cNvSpPr/>
          <p:nvPr/>
        </p:nvSpPr>
        <p:spPr>
          <a:xfrm>
            <a:off x="3619499" y="2253458"/>
            <a:ext cx="5276851" cy="980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고객이 이용하면서 필요한 정보들을 모아두는 곳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A7612C-B24A-4DAF-AA93-25DE8F1E1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" b="634"/>
          <a:stretch/>
        </p:blipFill>
        <p:spPr>
          <a:xfrm>
            <a:off x="712334" y="1508760"/>
            <a:ext cx="1785257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98AA3F-F7AD-480C-A080-F44DAB75DA64}"/>
              </a:ext>
            </a:extLst>
          </p:cNvPr>
          <p:cNvSpPr/>
          <p:nvPr/>
        </p:nvSpPr>
        <p:spPr>
          <a:xfrm>
            <a:off x="2227716" y="1529711"/>
            <a:ext cx="260350" cy="218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4628E5-14E2-4604-9E99-346357C79BC4}"/>
              </a:ext>
            </a:extLst>
          </p:cNvPr>
          <p:cNvSpPr/>
          <p:nvPr/>
        </p:nvSpPr>
        <p:spPr>
          <a:xfrm>
            <a:off x="702809" y="1514747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8B7E4-7167-4379-9476-4ECD610693E2}"/>
              </a:ext>
            </a:extLst>
          </p:cNvPr>
          <p:cNvSpPr/>
          <p:nvPr/>
        </p:nvSpPr>
        <p:spPr>
          <a:xfrm>
            <a:off x="702809" y="4918241"/>
            <a:ext cx="1785257" cy="4440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DDFFCF-9644-448A-8440-4E56BE53A6B3}"/>
              </a:ext>
            </a:extLst>
          </p:cNvPr>
          <p:cNvSpPr/>
          <p:nvPr/>
        </p:nvSpPr>
        <p:spPr>
          <a:xfrm>
            <a:off x="702809" y="1925887"/>
            <a:ext cx="1785257" cy="163592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43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8E30BE-B238-4FAE-8F68-FBAFD786C711}"/>
              </a:ext>
            </a:extLst>
          </p:cNvPr>
          <p:cNvSpPr txBox="1"/>
          <p:nvPr/>
        </p:nvSpPr>
        <p:spPr>
          <a:xfrm>
            <a:off x="512513" y="888274"/>
            <a:ext cx="216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공지사항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&amp;FAQ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화면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CF47C48-260A-44C6-905A-66898C3E3D5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488066" y="1138387"/>
            <a:ext cx="1131433" cy="51433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65E981-6C9B-4B10-8B6F-0884EF08B175}"/>
              </a:ext>
            </a:extLst>
          </p:cNvPr>
          <p:cNvSpPr/>
          <p:nvPr/>
        </p:nvSpPr>
        <p:spPr>
          <a:xfrm>
            <a:off x="3619499" y="647998"/>
            <a:ext cx="5276851" cy="980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 끝에 뒤로 가기 버튼 추가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 가운데 공지사항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&amp;FAQ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E764FA-44EA-4A6B-90B6-85F1B8AB9F1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488066" y="5072148"/>
            <a:ext cx="1131433" cy="6812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3CCEC-AF45-4DCF-A177-20F5D6AAA2BC}"/>
              </a:ext>
            </a:extLst>
          </p:cNvPr>
          <p:cNvSpPr/>
          <p:nvPr/>
        </p:nvSpPr>
        <p:spPr>
          <a:xfrm>
            <a:off x="3619499" y="4548410"/>
            <a:ext cx="5276851" cy="10474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버튼은 총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색은 임시로 초록색 지정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메뉴인 것을 나타내기 위해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CE1536-91F7-4105-B189-278230099407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2488066" y="2931676"/>
            <a:ext cx="1131433" cy="3859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568A2D-C9BB-40E8-98BC-6FC6CA14C71B}"/>
              </a:ext>
            </a:extLst>
          </p:cNvPr>
          <p:cNvSpPr/>
          <p:nvPr/>
        </p:nvSpPr>
        <p:spPr>
          <a:xfrm>
            <a:off x="3619499" y="2441287"/>
            <a:ext cx="6229351" cy="980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혹은 자주 묻는 질문 제목만 보여지고 화살표가 위를 향함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제목을 클릭 시 공지사항 내용이 노출되며 화살표가 아래를 향함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A7612C-B24A-4DAF-AA93-25DE8F1E1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" r="168"/>
          <a:stretch/>
        </p:blipFill>
        <p:spPr>
          <a:xfrm>
            <a:off x="712334" y="1508760"/>
            <a:ext cx="1785257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4628E5-14E2-4604-9E99-346357C79BC4}"/>
              </a:ext>
            </a:extLst>
          </p:cNvPr>
          <p:cNvSpPr/>
          <p:nvPr/>
        </p:nvSpPr>
        <p:spPr>
          <a:xfrm>
            <a:off x="702809" y="1514747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8B7E4-7167-4379-9476-4ECD610693E2}"/>
              </a:ext>
            </a:extLst>
          </p:cNvPr>
          <p:cNvSpPr/>
          <p:nvPr/>
        </p:nvSpPr>
        <p:spPr>
          <a:xfrm>
            <a:off x="702809" y="4918241"/>
            <a:ext cx="1785257" cy="4440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DDFFCF-9644-448A-8440-4E56BE53A6B3}"/>
              </a:ext>
            </a:extLst>
          </p:cNvPr>
          <p:cNvSpPr/>
          <p:nvPr/>
        </p:nvSpPr>
        <p:spPr>
          <a:xfrm>
            <a:off x="702809" y="1925886"/>
            <a:ext cx="1785257" cy="27833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24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8E30BE-B238-4FAE-8F68-FBAFD786C711}"/>
              </a:ext>
            </a:extLst>
          </p:cNvPr>
          <p:cNvSpPr txBox="1"/>
          <p:nvPr/>
        </p:nvSpPr>
        <p:spPr>
          <a:xfrm>
            <a:off x="821830" y="888274"/>
            <a:ext cx="154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이용약관 화면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CF47C48-260A-44C6-905A-66898C3E3D5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488066" y="1138387"/>
            <a:ext cx="1131433" cy="51433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65E981-6C9B-4B10-8B6F-0884EF08B175}"/>
              </a:ext>
            </a:extLst>
          </p:cNvPr>
          <p:cNvSpPr/>
          <p:nvPr/>
        </p:nvSpPr>
        <p:spPr>
          <a:xfrm>
            <a:off x="3619499" y="647998"/>
            <a:ext cx="5276851" cy="980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 끝 뒤로 가기 버튼 추가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 가운데 선택한 약관 및 정책 이름 노출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FE764FA-44EA-4A6B-90B6-85F1B8AB9F1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488066" y="5072148"/>
            <a:ext cx="1131433" cy="6812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3CCEC-AF45-4DCF-A177-20F5D6AAA2BC}"/>
              </a:ext>
            </a:extLst>
          </p:cNvPr>
          <p:cNvSpPr/>
          <p:nvPr/>
        </p:nvSpPr>
        <p:spPr>
          <a:xfrm>
            <a:off x="3619499" y="4548410"/>
            <a:ext cx="5276851" cy="10474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버튼은 총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색은 임시로 초록색 지정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메뉴인 것을 나타내기 위해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CE1536-91F7-4105-B189-278230099407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2488066" y="2931676"/>
            <a:ext cx="1131433" cy="3859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568A2D-C9BB-40E8-98BC-6FC6CA14C71B}"/>
              </a:ext>
            </a:extLst>
          </p:cNvPr>
          <p:cNvSpPr/>
          <p:nvPr/>
        </p:nvSpPr>
        <p:spPr>
          <a:xfrm>
            <a:off x="3619499" y="2441287"/>
            <a:ext cx="5276851" cy="9807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약관 및 정책 내용 노출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A7612C-B24A-4DAF-AA93-25DE8F1E1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r="293"/>
          <a:stretch/>
        </p:blipFill>
        <p:spPr>
          <a:xfrm>
            <a:off x="712334" y="1508760"/>
            <a:ext cx="1785257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4628E5-14E2-4604-9E99-346357C79BC4}"/>
              </a:ext>
            </a:extLst>
          </p:cNvPr>
          <p:cNvSpPr/>
          <p:nvPr/>
        </p:nvSpPr>
        <p:spPr>
          <a:xfrm>
            <a:off x="702809" y="1514747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38B7E4-7167-4379-9476-4ECD610693E2}"/>
              </a:ext>
            </a:extLst>
          </p:cNvPr>
          <p:cNvSpPr/>
          <p:nvPr/>
        </p:nvSpPr>
        <p:spPr>
          <a:xfrm>
            <a:off x="702809" y="4918241"/>
            <a:ext cx="1785257" cy="4440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DDFFCF-9644-448A-8440-4E56BE53A6B3}"/>
              </a:ext>
            </a:extLst>
          </p:cNvPr>
          <p:cNvSpPr/>
          <p:nvPr/>
        </p:nvSpPr>
        <p:spPr>
          <a:xfrm>
            <a:off x="702809" y="1925886"/>
            <a:ext cx="1785257" cy="27833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93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8E30BE-B238-4FAE-8F68-FBAFD786C711}"/>
              </a:ext>
            </a:extLst>
          </p:cNvPr>
          <p:cNvSpPr txBox="1"/>
          <p:nvPr/>
        </p:nvSpPr>
        <p:spPr>
          <a:xfrm>
            <a:off x="1038234" y="88827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검색 화면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11C46A-5DC3-4D35-9535-2276CA4E4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r="414"/>
          <a:stretch/>
        </p:blipFill>
        <p:spPr>
          <a:xfrm>
            <a:off x="719138" y="1543050"/>
            <a:ext cx="1771650" cy="3838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6D034-DD46-40C7-8116-9FC40B4083F5}"/>
              </a:ext>
            </a:extLst>
          </p:cNvPr>
          <p:cNvSpPr/>
          <p:nvPr/>
        </p:nvSpPr>
        <p:spPr>
          <a:xfrm>
            <a:off x="702809" y="1514747"/>
            <a:ext cx="1785257" cy="43787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2BCF26-D85B-4F22-AEE5-91CCD147A18A}"/>
              </a:ext>
            </a:extLst>
          </p:cNvPr>
          <p:cNvSpPr/>
          <p:nvPr/>
        </p:nvSpPr>
        <p:spPr>
          <a:xfrm>
            <a:off x="6212340" y="1446443"/>
            <a:ext cx="5512935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검색창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안에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뒤로가기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버튼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검색버튼을 오른쪽 끝에 위치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검색창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 시 연관 검색어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3DF896-9031-4EF6-9183-9BF9B33F5238}"/>
              </a:ext>
            </a:extLst>
          </p:cNvPr>
          <p:cNvSpPr/>
          <p:nvPr/>
        </p:nvSpPr>
        <p:spPr>
          <a:xfrm>
            <a:off x="702809" y="2052750"/>
            <a:ext cx="1785257" cy="137624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6F88C1-D78E-44AF-95A8-F9723C37806B}"/>
              </a:ext>
            </a:extLst>
          </p:cNvPr>
          <p:cNvSpPr/>
          <p:nvPr/>
        </p:nvSpPr>
        <p:spPr>
          <a:xfrm>
            <a:off x="6212340" y="4103919"/>
            <a:ext cx="5512935" cy="13076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검색어를 둬 다시 검색하지 않아도 선택해서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검색할 수 있게 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어린이집 클릭 시 어린이집 정보 나오면서 고정여부 확인 팝업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3FD7E4-2602-4270-A972-DFDA7D3E1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19" y="311936"/>
            <a:ext cx="1400370" cy="3029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D18EDB-A783-4FD5-BE29-779171502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619" y="3465513"/>
            <a:ext cx="1405089" cy="30293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1EAF79C-DBA0-401D-9700-7586AB98BF57}"/>
              </a:ext>
            </a:extLst>
          </p:cNvPr>
          <p:cNvCxnSpPr>
            <a:stCxn id="17" idx="3"/>
            <a:endCxn id="6" idx="1"/>
          </p:cNvCxnSpPr>
          <p:nvPr/>
        </p:nvCxnSpPr>
        <p:spPr>
          <a:xfrm>
            <a:off x="2488066" y="1733686"/>
            <a:ext cx="1347553" cy="9293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754B49C-EE8B-4A95-83D5-6EA24C8529F8}"/>
              </a:ext>
            </a:extLst>
          </p:cNvPr>
          <p:cNvCxnSpPr>
            <a:stCxn id="20" idx="3"/>
            <a:endCxn id="10" idx="1"/>
          </p:cNvCxnSpPr>
          <p:nvPr/>
        </p:nvCxnSpPr>
        <p:spPr>
          <a:xfrm>
            <a:off x="2488066" y="2740875"/>
            <a:ext cx="1347553" cy="223932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0A0C8FB-E468-4398-9223-00C16D5EB564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5235989" y="1803491"/>
            <a:ext cx="976351" cy="2313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D2944A8-DBEC-4C4D-8942-288A7F5C02C5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 flipV="1">
            <a:off x="5240708" y="4757738"/>
            <a:ext cx="971632" cy="22246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98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176AE1-2194-44DC-B4D1-FA132D2CCE1C}"/>
              </a:ext>
            </a:extLst>
          </p:cNvPr>
          <p:cNvGrpSpPr/>
          <p:nvPr/>
        </p:nvGrpSpPr>
        <p:grpSpPr>
          <a:xfrm>
            <a:off x="1604963" y="714970"/>
            <a:ext cx="2012089" cy="1292662"/>
            <a:chOff x="1604963" y="714970"/>
            <a:chExt cx="2012089" cy="12926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6129C7-0262-45B8-9EE6-F1695E405FF2}"/>
                </a:ext>
              </a:extLst>
            </p:cNvPr>
            <p:cNvSpPr txBox="1"/>
            <p:nvPr/>
          </p:nvSpPr>
          <p:spPr>
            <a:xfrm>
              <a:off x="1604963" y="714970"/>
              <a:ext cx="2012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NanumGothicExtraBold" panose="020D0904000000000000" pitchFamily="50" charset="-127"/>
                  <a:ea typeface="NanumGothicExtraBold" panose="020D0904000000000000" pitchFamily="50" charset="-127"/>
                </a:rPr>
                <a:t>개발 필요한 부분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91F811-CFBE-4016-9854-0E3E5A8B219E}"/>
                </a:ext>
              </a:extLst>
            </p:cNvPr>
            <p:cNvSpPr txBox="1"/>
            <p:nvPr/>
          </p:nvSpPr>
          <p:spPr>
            <a:xfrm>
              <a:off x="1604963" y="1084302"/>
              <a:ext cx="18133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시각화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구조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90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176AE1-2194-44DC-B4D1-FA132D2CCE1C}"/>
              </a:ext>
            </a:extLst>
          </p:cNvPr>
          <p:cNvGrpSpPr/>
          <p:nvPr/>
        </p:nvGrpSpPr>
        <p:grpSpPr>
          <a:xfrm>
            <a:off x="1604963" y="714970"/>
            <a:ext cx="5211683" cy="738664"/>
            <a:chOff x="1604963" y="714970"/>
            <a:chExt cx="5211683" cy="7386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6129C7-0262-45B8-9EE6-F1695E405FF2}"/>
                </a:ext>
              </a:extLst>
            </p:cNvPr>
            <p:cNvSpPr txBox="1"/>
            <p:nvPr/>
          </p:nvSpPr>
          <p:spPr>
            <a:xfrm>
              <a:off x="1604963" y="714970"/>
              <a:ext cx="1459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NanumGothicExtraBold" panose="020D0904000000000000" pitchFamily="50" charset="-127"/>
                  <a:ea typeface="NanumGothicExtraBold" panose="020D0904000000000000" pitchFamily="50" charset="-127"/>
                </a:rPr>
                <a:t>서비스 개요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91F811-CFBE-4016-9854-0E3E5A8B219E}"/>
                </a:ext>
              </a:extLst>
            </p:cNvPr>
            <p:cNvSpPr txBox="1"/>
            <p:nvPr/>
          </p:nvSpPr>
          <p:spPr>
            <a:xfrm>
              <a:off x="1604963" y="1084302"/>
              <a:ext cx="5211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내 어린이집의 실내 공기 정보를 확인 할 수 있는 앱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87E0C3-4B06-4889-AEC1-64E3A7AF887E}"/>
              </a:ext>
            </a:extLst>
          </p:cNvPr>
          <p:cNvGrpSpPr/>
          <p:nvPr/>
        </p:nvGrpSpPr>
        <p:grpSpPr>
          <a:xfrm>
            <a:off x="1604963" y="1874202"/>
            <a:ext cx="7705956" cy="1477328"/>
            <a:chOff x="1604963" y="2172851"/>
            <a:chExt cx="7705956" cy="14773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C1C107-6299-4DF4-A54C-AF87D7736D5F}"/>
                </a:ext>
              </a:extLst>
            </p:cNvPr>
            <p:cNvSpPr txBox="1"/>
            <p:nvPr/>
          </p:nvSpPr>
          <p:spPr>
            <a:xfrm>
              <a:off x="1604963" y="2172851"/>
              <a:ext cx="1146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NanumGothicExtraBold" panose="020D0904000000000000" pitchFamily="50" charset="-127"/>
                  <a:ea typeface="NanumGothicExtraBold" panose="020D0904000000000000" pitchFamily="50" charset="-127"/>
                </a:rPr>
                <a:t>기획의도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F3AAAE-9752-4B85-833C-FF0BD0AEBE3F}"/>
                </a:ext>
              </a:extLst>
            </p:cNvPr>
            <p:cNvSpPr txBox="1"/>
            <p:nvPr/>
          </p:nvSpPr>
          <p:spPr>
            <a:xfrm>
              <a:off x="1604963" y="2542183"/>
              <a:ext cx="4730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매년 정부에서는 미취학 아동의 건강문제를 신경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D931C5-0CD2-4340-84B8-7E8084C9C522}"/>
                </a:ext>
              </a:extLst>
            </p:cNvPr>
            <p:cNvSpPr txBox="1"/>
            <p:nvPr/>
          </p:nvSpPr>
          <p:spPr>
            <a:xfrm>
              <a:off x="1604963" y="2911515"/>
              <a:ext cx="7244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많은 학부모들이 미세먼지 등 아이들이 머무는 실내 환경에 대한 걱정이 많음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FFE465-27E2-4F26-A268-0754F7A6586C}"/>
                </a:ext>
              </a:extLst>
            </p:cNvPr>
            <p:cNvSpPr txBox="1"/>
            <p:nvPr/>
          </p:nvSpPr>
          <p:spPr>
            <a:xfrm>
              <a:off x="1604963" y="3280847"/>
              <a:ext cx="770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현재 제공되고 있는 공공데이터를 활용한 앱이 없어 이를 활용한 본 서비스를 기획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B15AA2-7A25-4D08-87C0-055D97496756}"/>
              </a:ext>
            </a:extLst>
          </p:cNvPr>
          <p:cNvGrpSpPr/>
          <p:nvPr/>
        </p:nvGrpSpPr>
        <p:grpSpPr>
          <a:xfrm>
            <a:off x="1604963" y="3772098"/>
            <a:ext cx="3277949" cy="1107996"/>
            <a:chOff x="1604963" y="3815398"/>
            <a:chExt cx="3277949" cy="11079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9CD262-B74C-47B8-96A8-F3DBDF3214E2}"/>
                </a:ext>
              </a:extLst>
            </p:cNvPr>
            <p:cNvSpPr txBox="1"/>
            <p:nvPr/>
          </p:nvSpPr>
          <p:spPr>
            <a:xfrm>
              <a:off x="1604963" y="3815398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NanumGothicExtraBold" panose="020D0904000000000000" pitchFamily="50" charset="-127"/>
                  <a:ea typeface="NanumGothicExtraBold" panose="020D0904000000000000" pitchFamily="50" charset="-127"/>
                </a:rPr>
                <a:t>사용 기기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DA140-F09C-43CA-AA17-A9AF2587FD26}"/>
                </a:ext>
              </a:extLst>
            </p:cNvPr>
            <p:cNvSpPr txBox="1"/>
            <p:nvPr/>
          </p:nvSpPr>
          <p:spPr>
            <a:xfrm>
              <a:off x="1604963" y="418473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47C022-D44E-4F4A-9720-F8038FBB8134}"/>
                </a:ext>
              </a:extLst>
            </p:cNvPr>
            <p:cNvSpPr txBox="1"/>
            <p:nvPr/>
          </p:nvSpPr>
          <p:spPr>
            <a:xfrm>
              <a:off x="1604963" y="4554062"/>
              <a:ext cx="3277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(Android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후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IOS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예정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00471E-9D15-408A-8B07-58AF8A0CEF56}"/>
              </a:ext>
            </a:extLst>
          </p:cNvPr>
          <p:cNvGrpSpPr/>
          <p:nvPr/>
        </p:nvGrpSpPr>
        <p:grpSpPr>
          <a:xfrm>
            <a:off x="1604963" y="5300663"/>
            <a:ext cx="2390398" cy="738664"/>
            <a:chOff x="1604963" y="3815398"/>
            <a:chExt cx="2390398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445C42-903D-4BC0-A1DB-E5DFA32E0A8E}"/>
                </a:ext>
              </a:extLst>
            </p:cNvPr>
            <p:cNvSpPr txBox="1"/>
            <p:nvPr/>
          </p:nvSpPr>
          <p:spPr>
            <a:xfrm>
              <a:off x="1604963" y="3815398"/>
              <a:ext cx="906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2">
                      <a:lumMod val="25000"/>
                    </a:schemeClr>
                  </a:solidFill>
                  <a:latin typeface="NanumGothicExtraBold" panose="020D0904000000000000" pitchFamily="50" charset="-127"/>
                  <a:ea typeface="NanumGothicExtraBold" panose="020D0904000000000000" pitchFamily="50" charset="-127"/>
                </a:rPr>
                <a:t>타겟층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BA3698-9220-4139-9C5A-4ED675A1B9F4}"/>
                </a:ext>
              </a:extLst>
            </p:cNvPr>
            <p:cNvSpPr txBox="1"/>
            <p:nvPr/>
          </p:nvSpPr>
          <p:spPr>
            <a:xfrm>
              <a:off x="1604963" y="4184730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어린이집 학부모 및 교사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84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AE7A48-35AD-46B6-82AB-6BB663BA4482}"/>
              </a:ext>
            </a:extLst>
          </p:cNvPr>
          <p:cNvSpPr txBox="1"/>
          <p:nvPr/>
        </p:nvSpPr>
        <p:spPr>
          <a:xfrm>
            <a:off x="4852712" y="3149084"/>
            <a:ext cx="2486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화면 구조도</a:t>
            </a:r>
          </a:p>
        </p:txBody>
      </p:sp>
    </p:spTree>
    <p:extLst>
      <p:ext uri="{BB962C8B-B14F-4D97-AF65-F5344CB8AC3E}">
        <p14:creationId xmlns:p14="http://schemas.microsoft.com/office/powerpoint/2010/main" val="65158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18BA07-90A2-479F-AEA1-BA786FA0B150}"/>
              </a:ext>
            </a:extLst>
          </p:cNvPr>
          <p:cNvGrpSpPr/>
          <p:nvPr/>
        </p:nvGrpSpPr>
        <p:grpSpPr>
          <a:xfrm>
            <a:off x="64113" y="2263958"/>
            <a:ext cx="1281365" cy="2748436"/>
            <a:chOff x="694101" y="1495697"/>
            <a:chExt cx="1802674" cy="38666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A7612C-B24A-4DAF-AA93-25DE8F1E1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" t="5898" r="77180" b="2064"/>
            <a:stretch/>
          </p:blipFill>
          <p:spPr>
            <a:xfrm>
              <a:off x="694101" y="1495697"/>
              <a:ext cx="1802674" cy="38666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E041E1C-48EA-4F5C-8365-3C3E0BFB56BD}"/>
                </a:ext>
              </a:extLst>
            </p:cNvPr>
            <p:cNvSpPr/>
            <p:nvPr/>
          </p:nvSpPr>
          <p:spPr>
            <a:xfrm>
              <a:off x="844731" y="2760617"/>
              <a:ext cx="574766" cy="191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96CDF8-D98F-437E-8ED2-2A34FEABE581}"/>
                </a:ext>
              </a:extLst>
            </p:cNvPr>
            <p:cNvSpPr txBox="1"/>
            <p:nvPr/>
          </p:nvSpPr>
          <p:spPr>
            <a:xfrm>
              <a:off x="844731" y="2790734"/>
              <a:ext cx="59182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solidFill>
                    <a:srgbClr val="7A7A7A"/>
                  </a:solidFill>
                </a:rPr>
                <a:t>간단한 코멘트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5E87AFA-E890-47AD-B4FA-0B358B76FEF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r="414"/>
          <a:stretch/>
        </p:blipFill>
        <p:spPr>
          <a:xfrm>
            <a:off x="3842918" y="104877"/>
            <a:ext cx="1274400" cy="276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89EE2D-405B-422C-B248-0CE151F7B9B0}"/>
              </a:ext>
            </a:extLst>
          </p:cNvPr>
          <p:cNvGrpSpPr/>
          <p:nvPr/>
        </p:nvGrpSpPr>
        <p:grpSpPr>
          <a:xfrm>
            <a:off x="2265345" y="2257116"/>
            <a:ext cx="1268985" cy="2762120"/>
            <a:chOff x="3092728" y="256767"/>
            <a:chExt cx="1268985" cy="27621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79E93DB-113C-4536-AE9B-6C80975D7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" r="213"/>
            <a:stretch/>
          </p:blipFill>
          <p:spPr>
            <a:xfrm>
              <a:off x="3092728" y="256767"/>
              <a:ext cx="1268985" cy="27484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F1B8B30-D4DB-4D8E-9B56-CA9A955F499B}"/>
                </a:ext>
              </a:extLst>
            </p:cNvPr>
            <p:cNvSpPr/>
            <p:nvPr/>
          </p:nvSpPr>
          <p:spPr>
            <a:xfrm>
              <a:off x="3104103" y="2851484"/>
              <a:ext cx="430726" cy="167403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C942607-F21C-456B-8819-4536AAF73825}"/>
                </a:ext>
              </a:extLst>
            </p:cNvPr>
            <p:cNvSpPr/>
            <p:nvPr/>
          </p:nvSpPr>
          <p:spPr>
            <a:xfrm>
              <a:off x="3873412" y="2851484"/>
              <a:ext cx="481707" cy="153719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4A61A81-4468-49E2-A44E-BDC4840B3EAE}"/>
                </a:ext>
              </a:extLst>
            </p:cNvPr>
            <p:cNvSpPr/>
            <p:nvPr/>
          </p:nvSpPr>
          <p:spPr>
            <a:xfrm>
              <a:off x="4105275" y="2609851"/>
              <a:ext cx="249844" cy="241633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65CCE80-74EF-4BBD-8C17-AF4BB6759C1E}"/>
                </a:ext>
              </a:extLst>
            </p:cNvPr>
            <p:cNvSpPr/>
            <p:nvPr/>
          </p:nvSpPr>
          <p:spPr>
            <a:xfrm>
              <a:off x="4105275" y="256767"/>
              <a:ext cx="249844" cy="241633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31665E3-C6EA-447F-AD30-41214C442403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3534330" y="3631334"/>
            <a:ext cx="1685611" cy="684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F6AB471-20FC-4A68-B01E-63715E5AD6C9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6495116" y="3638176"/>
            <a:ext cx="1620262" cy="1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B30B1F-D391-44E6-88B7-41735CBF7105}"/>
              </a:ext>
            </a:extLst>
          </p:cNvPr>
          <p:cNvGrpSpPr/>
          <p:nvPr/>
        </p:nvGrpSpPr>
        <p:grpSpPr>
          <a:xfrm>
            <a:off x="1295026" y="34520"/>
            <a:ext cx="914273" cy="1994369"/>
            <a:chOff x="426312" y="34520"/>
            <a:chExt cx="914273" cy="19943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E33A239-44FF-4881-B3EE-80F68A3EC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" t="5906" r="69979" b="1430"/>
            <a:stretch/>
          </p:blipFill>
          <p:spPr>
            <a:xfrm>
              <a:off x="426312" y="34520"/>
              <a:ext cx="914273" cy="1994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2C257C1-79EC-413A-8F4A-B630B8F789C1}"/>
                </a:ext>
              </a:extLst>
            </p:cNvPr>
            <p:cNvSpPr/>
            <p:nvPr/>
          </p:nvSpPr>
          <p:spPr>
            <a:xfrm>
              <a:off x="426312" y="232050"/>
              <a:ext cx="874077" cy="1508734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68C0AAA-534D-45F2-B178-5689522DEAF4}"/>
              </a:ext>
            </a:extLst>
          </p:cNvPr>
          <p:cNvGrpSpPr/>
          <p:nvPr/>
        </p:nvGrpSpPr>
        <p:grpSpPr>
          <a:xfrm>
            <a:off x="8115378" y="2257768"/>
            <a:ext cx="1279049" cy="2760817"/>
            <a:chOff x="7192701" y="261011"/>
            <a:chExt cx="1279049" cy="276081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3B81F3F-B8F4-4369-B339-92E952924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" r="72"/>
            <a:stretch/>
          </p:blipFill>
          <p:spPr>
            <a:xfrm>
              <a:off x="7192701" y="261011"/>
              <a:ext cx="1275175" cy="27608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58D01EB-6A31-430F-9696-9A4608E345B3}"/>
                </a:ext>
              </a:extLst>
            </p:cNvPr>
            <p:cNvSpPr/>
            <p:nvPr/>
          </p:nvSpPr>
          <p:spPr>
            <a:xfrm>
              <a:off x="8218032" y="275589"/>
              <a:ext cx="249844" cy="241633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6839AEC-A898-49AC-829F-632CF7A54100}"/>
                </a:ext>
              </a:extLst>
            </p:cNvPr>
            <p:cNvSpPr/>
            <p:nvPr/>
          </p:nvSpPr>
          <p:spPr>
            <a:xfrm>
              <a:off x="7220734" y="2851484"/>
              <a:ext cx="430726" cy="167403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F9C7B3-D1DA-4C3E-9D27-32B07D2F8DBE}"/>
                </a:ext>
              </a:extLst>
            </p:cNvPr>
            <p:cNvSpPr/>
            <p:nvPr/>
          </p:nvSpPr>
          <p:spPr>
            <a:xfrm>
              <a:off x="7990043" y="2851484"/>
              <a:ext cx="481707" cy="153719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A45B34-4086-42A2-85DF-DEDEEEF5FF34}"/>
              </a:ext>
            </a:extLst>
          </p:cNvPr>
          <p:cNvGrpSpPr/>
          <p:nvPr/>
        </p:nvGrpSpPr>
        <p:grpSpPr>
          <a:xfrm>
            <a:off x="3794729" y="3992307"/>
            <a:ext cx="1281365" cy="2760816"/>
            <a:chOff x="3600212" y="3827464"/>
            <a:chExt cx="1281365" cy="276081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EF9CAB9-6F08-4597-B83B-71E8853CB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416"/>
            <a:stretch/>
          </p:blipFill>
          <p:spPr>
            <a:xfrm>
              <a:off x="3600212" y="3827464"/>
              <a:ext cx="1281365" cy="27608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1A85107-7A58-4E75-B800-01A0AC4F208A}"/>
                </a:ext>
              </a:extLst>
            </p:cNvPr>
            <p:cNvSpPr/>
            <p:nvPr/>
          </p:nvSpPr>
          <p:spPr>
            <a:xfrm>
              <a:off x="4119068" y="6312880"/>
              <a:ext cx="249844" cy="241633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778622-4B13-42CD-8FDF-8586EBB8F620}"/>
              </a:ext>
            </a:extLst>
          </p:cNvPr>
          <p:cNvGrpSpPr/>
          <p:nvPr/>
        </p:nvGrpSpPr>
        <p:grpSpPr>
          <a:xfrm>
            <a:off x="5219941" y="2257768"/>
            <a:ext cx="1276506" cy="2760816"/>
            <a:chOff x="5199197" y="258071"/>
            <a:chExt cx="1276506" cy="27608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EDE288C-1358-48CD-A1D6-A2693AEF32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" r="87"/>
            <a:stretch/>
          </p:blipFill>
          <p:spPr>
            <a:xfrm>
              <a:off x="5199197" y="258071"/>
              <a:ext cx="1275175" cy="27608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C7C5F41-BC97-4F00-8EB8-B20D68A60ABF}"/>
                </a:ext>
              </a:extLst>
            </p:cNvPr>
            <p:cNvSpPr/>
            <p:nvPr/>
          </p:nvSpPr>
          <p:spPr>
            <a:xfrm>
              <a:off x="6206575" y="269391"/>
              <a:ext cx="249844" cy="241633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16E5FFF-6A13-4B82-8BA7-F5FF59B0F960}"/>
                </a:ext>
              </a:extLst>
            </p:cNvPr>
            <p:cNvSpPr/>
            <p:nvPr/>
          </p:nvSpPr>
          <p:spPr>
            <a:xfrm>
              <a:off x="5224687" y="2851484"/>
              <a:ext cx="430726" cy="167403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A5D5F6F-4D40-4D8A-9B75-A6340A71861E}"/>
                </a:ext>
              </a:extLst>
            </p:cNvPr>
            <p:cNvSpPr/>
            <p:nvPr/>
          </p:nvSpPr>
          <p:spPr>
            <a:xfrm>
              <a:off x="5993996" y="2851484"/>
              <a:ext cx="481707" cy="153719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0CEAFD-9A97-4DD1-B28F-F7F18436B161}"/>
              </a:ext>
            </a:extLst>
          </p:cNvPr>
          <p:cNvSpPr/>
          <p:nvPr/>
        </p:nvSpPr>
        <p:spPr>
          <a:xfrm>
            <a:off x="7757052" y="3988931"/>
            <a:ext cx="212390" cy="1738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D090BE-123B-4F67-8DA7-AD8542D2A824}"/>
              </a:ext>
            </a:extLst>
          </p:cNvPr>
          <p:cNvGrpSpPr/>
          <p:nvPr/>
        </p:nvGrpSpPr>
        <p:grpSpPr>
          <a:xfrm>
            <a:off x="6703429" y="3963364"/>
            <a:ext cx="1268985" cy="2729865"/>
            <a:chOff x="8366156" y="3963364"/>
            <a:chExt cx="1268985" cy="272986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BF13530-F917-4105-8705-33B8FA416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" b="140"/>
            <a:stretch/>
          </p:blipFill>
          <p:spPr>
            <a:xfrm>
              <a:off x="8366156" y="3963364"/>
              <a:ext cx="1268985" cy="27298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4B532B0-CE49-426C-B85A-C15781A5236F}"/>
                </a:ext>
              </a:extLst>
            </p:cNvPr>
            <p:cNvSpPr/>
            <p:nvPr/>
          </p:nvSpPr>
          <p:spPr>
            <a:xfrm>
              <a:off x="8873647" y="6394064"/>
              <a:ext cx="249844" cy="241633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F4B4C94-FB43-445D-A9E7-4E751A616EAB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1345478" y="3631334"/>
            <a:ext cx="919867" cy="6842"/>
          </a:xfrm>
          <a:prstGeom prst="straightConnector1">
            <a:avLst/>
          </a:prstGeom>
          <a:ln w="25400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D4900E4-2CE8-4852-83EC-3138F63EF3AC}"/>
              </a:ext>
            </a:extLst>
          </p:cNvPr>
          <p:cNvCxnSpPr>
            <a:stCxn id="35" idx="0"/>
            <a:endCxn id="17" idx="2"/>
          </p:cNvCxnSpPr>
          <p:nvPr/>
        </p:nvCxnSpPr>
        <p:spPr>
          <a:xfrm rot="16200000" flipV="1">
            <a:off x="1286834" y="2494219"/>
            <a:ext cx="2581311" cy="1650651"/>
          </a:xfrm>
          <a:prstGeom prst="bentConnector3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36BE1E9-E7DD-4DF1-88B9-116A27445979}"/>
              </a:ext>
            </a:extLst>
          </p:cNvPr>
          <p:cNvCxnSpPr>
            <a:stCxn id="38" idx="0"/>
            <a:endCxn id="24" idx="1"/>
          </p:cNvCxnSpPr>
          <p:nvPr/>
        </p:nvCxnSpPr>
        <p:spPr>
          <a:xfrm rot="5400000" flipH="1" flipV="1">
            <a:off x="3237047" y="1651245"/>
            <a:ext cx="771639" cy="440104"/>
          </a:xfrm>
          <a:prstGeom prst="bentConnector2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5FF1809-D63F-41F7-A778-0F41FACC7ED8}"/>
              </a:ext>
            </a:extLst>
          </p:cNvPr>
          <p:cNvCxnSpPr>
            <a:stCxn id="39" idx="0"/>
            <a:endCxn id="24" idx="3"/>
          </p:cNvCxnSpPr>
          <p:nvPr/>
        </p:nvCxnSpPr>
        <p:spPr>
          <a:xfrm rot="16200000" flipV="1">
            <a:off x="5342975" y="1259821"/>
            <a:ext cx="783611" cy="1234923"/>
          </a:xfrm>
          <a:prstGeom prst="bentConnector2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590C17B-A80F-4119-9AB8-AB3679DADD42}"/>
              </a:ext>
            </a:extLst>
          </p:cNvPr>
          <p:cNvCxnSpPr>
            <a:stCxn id="40" idx="0"/>
          </p:cNvCxnSpPr>
          <p:nvPr/>
        </p:nvCxnSpPr>
        <p:spPr>
          <a:xfrm rot="16200000" flipV="1">
            <a:off x="6588700" y="-404586"/>
            <a:ext cx="1138871" cy="4214993"/>
          </a:xfrm>
          <a:prstGeom prst="bentConnector2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083475F-1149-4054-9FB3-48D9CA1BE32D}"/>
              </a:ext>
            </a:extLst>
          </p:cNvPr>
          <p:cNvCxnSpPr>
            <a:stCxn id="18" idx="1"/>
            <a:endCxn id="16" idx="3"/>
          </p:cNvCxnSpPr>
          <p:nvPr/>
        </p:nvCxnSpPr>
        <p:spPr>
          <a:xfrm flipH="1" flipV="1">
            <a:off x="3534330" y="3631334"/>
            <a:ext cx="1685611" cy="6842"/>
          </a:xfrm>
          <a:prstGeom prst="straightConnector1">
            <a:avLst/>
          </a:prstGeom>
          <a:ln w="25400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AF056A6-BCB3-4C07-94E3-4351157ECC1B}"/>
              </a:ext>
            </a:extLst>
          </p:cNvPr>
          <p:cNvCxnSpPr/>
          <p:nvPr/>
        </p:nvCxnSpPr>
        <p:spPr>
          <a:xfrm flipH="1" flipV="1">
            <a:off x="6477163" y="3631334"/>
            <a:ext cx="1685611" cy="6842"/>
          </a:xfrm>
          <a:prstGeom prst="straightConnector1">
            <a:avLst/>
          </a:prstGeom>
          <a:ln w="25400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809DC40E-9741-4281-B57F-2DCE08571686}"/>
              </a:ext>
            </a:extLst>
          </p:cNvPr>
          <p:cNvCxnSpPr>
            <a:stCxn id="33" idx="2"/>
            <a:endCxn id="20" idx="1"/>
          </p:cNvCxnSpPr>
          <p:nvPr/>
        </p:nvCxnSpPr>
        <p:spPr>
          <a:xfrm rot="16200000" flipH="1">
            <a:off x="2966667" y="4544652"/>
            <a:ext cx="353479" cy="1302646"/>
          </a:xfrm>
          <a:prstGeom prst="bentConnector2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428AE32D-D6D5-47BE-B98E-51CB4C973A26}"/>
              </a:ext>
            </a:extLst>
          </p:cNvPr>
          <p:cNvCxnSpPr>
            <a:stCxn id="68" idx="2"/>
            <a:endCxn id="20" idx="3"/>
          </p:cNvCxnSpPr>
          <p:nvPr/>
        </p:nvCxnSpPr>
        <p:spPr>
          <a:xfrm rot="5400000">
            <a:off x="5091379" y="5003299"/>
            <a:ext cx="354131" cy="384700"/>
          </a:xfrm>
          <a:prstGeom prst="bentConnector2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92E6033-3601-43AC-B808-58F395411435}"/>
              </a:ext>
            </a:extLst>
          </p:cNvPr>
          <p:cNvCxnSpPr>
            <a:stCxn id="72" idx="2"/>
          </p:cNvCxnSpPr>
          <p:nvPr/>
        </p:nvCxnSpPr>
        <p:spPr>
          <a:xfrm rot="5400000">
            <a:off x="6424904" y="3600154"/>
            <a:ext cx="518381" cy="3349360"/>
          </a:xfrm>
          <a:prstGeom prst="bentConnector2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D6F56621-25AA-4BC4-98AB-04C1B9FFAA2C}"/>
              </a:ext>
            </a:extLst>
          </p:cNvPr>
          <p:cNvCxnSpPr>
            <a:cxnSpLocks/>
            <a:stCxn id="73" idx="2"/>
          </p:cNvCxnSpPr>
          <p:nvPr/>
        </p:nvCxnSpPr>
        <p:spPr>
          <a:xfrm rot="5400000">
            <a:off x="8071637" y="4899765"/>
            <a:ext cx="979743" cy="1184132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397431D-35DA-4D1E-81AC-8FE2A71E6711}"/>
              </a:ext>
            </a:extLst>
          </p:cNvPr>
          <p:cNvCxnSpPr>
            <a:stCxn id="69" idx="2"/>
            <a:endCxn id="21" idx="1"/>
          </p:cNvCxnSpPr>
          <p:nvPr/>
        </p:nvCxnSpPr>
        <p:spPr>
          <a:xfrm rot="16200000" flipH="1">
            <a:off x="6317813" y="4942680"/>
            <a:ext cx="323397" cy="447835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5DABE3C-602C-4E93-A713-DEB55C70C81E}"/>
              </a:ext>
            </a:extLst>
          </p:cNvPr>
          <p:cNvCxnSpPr>
            <a:stCxn id="34" idx="2"/>
          </p:cNvCxnSpPr>
          <p:nvPr/>
        </p:nvCxnSpPr>
        <p:spPr>
          <a:xfrm rot="16200000" flipH="1">
            <a:off x="4354682" y="3937753"/>
            <a:ext cx="1280948" cy="3416546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24A9FFD7-9BFA-4886-9602-9BB25A8A5FEB}"/>
              </a:ext>
            </a:extLst>
          </p:cNvPr>
          <p:cNvCxnSpPr>
            <a:stCxn id="126" idx="1"/>
            <a:endCxn id="16" idx="2"/>
          </p:cNvCxnSpPr>
          <p:nvPr/>
        </p:nvCxnSpPr>
        <p:spPr>
          <a:xfrm rot="10800000">
            <a:off x="2899839" y="5005552"/>
            <a:ext cx="1413747" cy="1592988"/>
          </a:xfrm>
          <a:prstGeom prst="bentConnector2">
            <a:avLst/>
          </a:prstGeom>
          <a:ln w="254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B783076-1F0A-4A48-808D-FE11C3848876}"/>
              </a:ext>
            </a:extLst>
          </p:cNvPr>
          <p:cNvCxnSpPr>
            <a:stCxn id="127" idx="1"/>
            <a:endCxn id="16" idx="2"/>
          </p:cNvCxnSpPr>
          <p:nvPr/>
        </p:nvCxnSpPr>
        <p:spPr>
          <a:xfrm rot="10800000">
            <a:off x="2899838" y="5005553"/>
            <a:ext cx="4311082" cy="1509329"/>
          </a:xfrm>
          <a:prstGeom prst="bentConnector2">
            <a:avLst/>
          </a:prstGeom>
          <a:ln w="254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8C4F77-C592-4705-931B-1A69BF44BE0E}"/>
              </a:ext>
            </a:extLst>
          </p:cNvPr>
          <p:cNvSpPr/>
          <p:nvPr/>
        </p:nvSpPr>
        <p:spPr>
          <a:xfrm>
            <a:off x="6718629" y="4188329"/>
            <a:ext cx="1218668" cy="1174861"/>
          </a:xfrm>
          <a:prstGeom prst="rect">
            <a:avLst/>
          </a:prstGeom>
          <a:noFill/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456F239-78E2-42AC-8A40-1ABAC037392F}"/>
              </a:ext>
            </a:extLst>
          </p:cNvPr>
          <p:cNvGrpSpPr/>
          <p:nvPr/>
        </p:nvGrpSpPr>
        <p:grpSpPr>
          <a:xfrm>
            <a:off x="9558838" y="1191099"/>
            <a:ext cx="2544970" cy="5284296"/>
            <a:chOff x="9558838" y="911445"/>
            <a:chExt cx="2544970" cy="5284296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CEE4EF7-6FE8-484A-BA93-3CBB09A27141}"/>
                </a:ext>
              </a:extLst>
            </p:cNvPr>
            <p:cNvGrpSpPr/>
            <p:nvPr/>
          </p:nvGrpSpPr>
          <p:grpSpPr>
            <a:xfrm>
              <a:off x="9558838" y="911445"/>
              <a:ext cx="2544970" cy="5284296"/>
              <a:chOff x="9624240" y="911445"/>
              <a:chExt cx="2544970" cy="528429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45C9AA7-B93A-4B63-97D0-9EFAAF9E0D77}"/>
                  </a:ext>
                </a:extLst>
              </p:cNvPr>
              <p:cNvSpPr/>
              <p:nvPr/>
            </p:nvSpPr>
            <p:spPr>
              <a:xfrm>
                <a:off x="9624240" y="911445"/>
                <a:ext cx="2544970" cy="5284296"/>
              </a:xfrm>
              <a:prstGeom prst="rect">
                <a:avLst/>
              </a:prstGeom>
              <a:solidFill>
                <a:schemeClr val="bg2">
                  <a:lumMod val="9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7F765BDD-F09D-43DA-958C-AAAC3D2F0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94340" y="911445"/>
                <a:ext cx="1204770" cy="26079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700215B-390B-48D3-9C2D-1BFDA2E87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850562" y="3587826"/>
              <a:ext cx="1211512" cy="26079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AF54FD6-2FA9-4940-9933-ABDAB0198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99749" y="3597788"/>
              <a:ext cx="1209257" cy="2592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6337034E-238D-4390-AEC9-BD8EF5770614}"/>
              </a:ext>
            </a:extLst>
          </p:cNvPr>
          <p:cNvCxnSpPr>
            <a:cxnSpLocks/>
            <a:stCxn id="23" idx="3"/>
            <a:endCxn id="48" idx="1"/>
          </p:cNvCxnSpPr>
          <p:nvPr/>
        </p:nvCxnSpPr>
        <p:spPr>
          <a:xfrm flipV="1">
            <a:off x="7937297" y="3833247"/>
            <a:ext cx="1621541" cy="942513"/>
          </a:xfrm>
          <a:prstGeom prst="bentConnector3">
            <a:avLst/>
          </a:prstGeom>
          <a:ln w="25400">
            <a:solidFill>
              <a:srgbClr val="7F6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6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AE7A48-35AD-46B6-82AB-6BB663BA4482}"/>
              </a:ext>
            </a:extLst>
          </p:cNvPr>
          <p:cNvSpPr txBox="1"/>
          <p:nvPr/>
        </p:nvSpPr>
        <p:spPr>
          <a:xfrm>
            <a:off x="4917634" y="3149084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134927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8A9E485-22B9-4F74-8B10-7AAC943620AC}"/>
              </a:ext>
            </a:extLst>
          </p:cNvPr>
          <p:cNvGrpSpPr/>
          <p:nvPr/>
        </p:nvGrpSpPr>
        <p:grpSpPr>
          <a:xfrm>
            <a:off x="703626" y="1495697"/>
            <a:ext cx="1802674" cy="3866607"/>
            <a:chOff x="694101" y="1495697"/>
            <a:chExt cx="1802674" cy="38666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382778-DBE7-47AF-98EE-B39129811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" t="5898" r="77180" b="2064"/>
            <a:stretch/>
          </p:blipFill>
          <p:spPr>
            <a:xfrm>
              <a:off x="694101" y="1495697"/>
              <a:ext cx="1802674" cy="38666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ED2B52-85BA-412E-A6CA-01601FEB6462}"/>
                </a:ext>
              </a:extLst>
            </p:cNvPr>
            <p:cNvSpPr/>
            <p:nvPr/>
          </p:nvSpPr>
          <p:spPr>
            <a:xfrm>
              <a:off x="844731" y="2760617"/>
              <a:ext cx="574766" cy="191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0BEF3D-4D1B-45E7-9BE4-8F9CED85D99E}"/>
                </a:ext>
              </a:extLst>
            </p:cNvPr>
            <p:cNvSpPr txBox="1"/>
            <p:nvPr/>
          </p:nvSpPr>
          <p:spPr>
            <a:xfrm>
              <a:off x="844731" y="2790734"/>
              <a:ext cx="591829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solidFill>
                    <a:schemeClr val="bg2">
                      <a:lumMod val="25000"/>
                    </a:schemeClr>
                  </a:solidFill>
                </a:rPr>
                <a:t>간단한 코멘트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D2A6EC-2518-4B92-8EEF-9C3AAD084ECD}"/>
              </a:ext>
            </a:extLst>
          </p:cNvPr>
          <p:cNvSpPr txBox="1"/>
          <p:nvPr/>
        </p:nvSpPr>
        <p:spPr>
          <a:xfrm>
            <a:off x="821829" y="88827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스플래시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0F164A-21C0-480D-BFCA-0BD0BC521C9F}"/>
              </a:ext>
            </a:extLst>
          </p:cNvPr>
          <p:cNvSpPr/>
          <p:nvPr/>
        </p:nvSpPr>
        <p:spPr>
          <a:xfrm>
            <a:off x="702809" y="2790734"/>
            <a:ext cx="1785257" cy="111506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C11CED-3E1F-4933-804A-2EFB527FC75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488066" y="3348264"/>
            <a:ext cx="1131433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004D8F-E858-4B83-ADD2-82CCEE363092}"/>
              </a:ext>
            </a:extLst>
          </p:cNvPr>
          <p:cNvSpPr/>
          <p:nvPr/>
        </p:nvSpPr>
        <p:spPr>
          <a:xfrm>
            <a:off x="3619499" y="2705553"/>
            <a:ext cx="5276851" cy="12854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키즈에어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로고와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키즈에어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이름을 같이 넣어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앱의 로고와 해당 앱의 이름을 노출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간단한 코멘트로 해당 앱이 어떤 앱인지를 표현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65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A7612C-B24A-4DAF-AA93-25DE8F1E1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" r="213"/>
          <a:stretch/>
        </p:blipFill>
        <p:spPr>
          <a:xfrm>
            <a:off x="712334" y="1495697"/>
            <a:ext cx="1785257" cy="3866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CC17F-6D32-422D-83A0-66E9483582ED}"/>
              </a:ext>
            </a:extLst>
          </p:cNvPr>
          <p:cNvSpPr txBox="1"/>
          <p:nvPr/>
        </p:nvSpPr>
        <p:spPr>
          <a:xfrm>
            <a:off x="926824" y="888274"/>
            <a:ext cx="133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메인 화면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-1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A27933-AF26-4CA6-9756-3C6D4DAB5D09}"/>
              </a:ext>
            </a:extLst>
          </p:cNvPr>
          <p:cNvSpPr/>
          <p:nvPr/>
        </p:nvSpPr>
        <p:spPr>
          <a:xfrm>
            <a:off x="702809" y="1514747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CD0B4A-D99E-42A5-ABF5-E08741DCDC35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488066" y="1005046"/>
            <a:ext cx="1131433" cy="64767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6B6F63-9554-404C-8780-72512845A88F}"/>
              </a:ext>
            </a:extLst>
          </p:cNvPr>
          <p:cNvSpPr/>
          <p:nvPr/>
        </p:nvSpPr>
        <p:spPr>
          <a:xfrm>
            <a:off x="3619499" y="647998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 로고와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키즈에어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이름 노출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검색버튼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검색창이 나오는 형식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C21564-E367-4542-9A15-7E6F43BCB6C5}"/>
              </a:ext>
            </a:extLst>
          </p:cNvPr>
          <p:cNvSpPr/>
          <p:nvPr/>
        </p:nvSpPr>
        <p:spPr>
          <a:xfrm>
            <a:off x="702809" y="1809750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2228DCD-7D10-4B0A-81E4-F907FAB7523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2488066" y="1776001"/>
            <a:ext cx="1131433" cy="17172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B1B4E3-7D24-438C-A44D-36E340BC3F0D}"/>
              </a:ext>
            </a:extLst>
          </p:cNvPr>
          <p:cNvSpPr/>
          <p:nvPr/>
        </p:nvSpPr>
        <p:spPr>
          <a:xfrm>
            <a:off x="3619499" y="1418953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화면을 슬라이드 형식으로 만들어 현재 레이아웃의 위치를 표현해 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CA8F0E-C6F3-4D35-8358-91A328FB414F}"/>
              </a:ext>
            </a:extLst>
          </p:cNvPr>
          <p:cNvSpPr/>
          <p:nvPr/>
        </p:nvSpPr>
        <p:spPr>
          <a:xfrm>
            <a:off x="702809" y="2100704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BBAAC77-1878-4557-90A0-5FABFF139617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2488066" y="2238681"/>
            <a:ext cx="1131433" cy="31401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0B81B6-0EB2-4E50-88C1-F3C9FE8A1A27}"/>
              </a:ext>
            </a:extLst>
          </p:cNvPr>
          <p:cNvSpPr/>
          <p:nvPr/>
        </p:nvSpPr>
        <p:spPr>
          <a:xfrm>
            <a:off x="3619499" y="2195652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검색한 어린이집이 노출되며 현재 시간을 나타냄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69C02F-D72E-4696-B21D-2B17090A3F11}"/>
              </a:ext>
            </a:extLst>
          </p:cNvPr>
          <p:cNvSpPr/>
          <p:nvPr/>
        </p:nvSpPr>
        <p:spPr>
          <a:xfrm>
            <a:off x="702809" y="2742928"/>
            <a:ext cx="1785257" cy="164809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56749B-395D-4E85-9452-071FC8A9FFB8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2488066" y="3566977"/>
            <a:ext cx="1131433" cy="748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F5DC87-B0E0-46DF-83CE-109C0EE6106E}"/>
              </a:ext>
            </a:extLst>
          </p:cNvPr>
          <p:cNvSpPr/>
          <p:nvPr/>
        </p:nvSpPr>
        <p:spPr>
          <a:xfrm>
            <a:off x="3619499" y="2976978"/>
            <a:ext cx="5276851" cy="11949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 미세먼지를 클릭 시 초미세먼지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이산화탄소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TVOC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선택이 가능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미세먼지를 선택 시 가운데 원에 현재 수치가 표시되며 원 아래 현재 상태를 알려줌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55FBAD-6C94-4509-8024-BC51A4672A7A}"/>
              </a:ext>
            </a:extLst>
          </p:cNvPr>
          <p:cNvSpPr/>
          <p:nvPr/>
        </p:nvSpPr>
        <p:spPr>
          <a:xfrm>
            <a:off x="702809" y="4462599"/>
            <a:ext cx="1785257" cy="63300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ACAFC18-EB3B-4ABF-A9B8-13DE779FC8C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488066" y="4779100"/>
            <a:ext cx="1131433" cy="621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691987-B844-49DB-BEEE-C918CF2B7E82}"/>
              </a:ext>
            </a:extLst>
          </p:cNvPr>
          <p:cNvSpPr/>
          <p:nvPr/>
        </p:nvSpPr>
        <p:spPr>
          <a:xfrm>
            <a:off x="3619499" y="4243803"/>
            <a:ext cx="5276851" cy="11949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미세먼지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초미세먼지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이산화탄소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TVOC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상태와 수치를 알려줌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클릭 시 창이 띄워지며 설명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화면 참조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FD82E9-DBC5-415B-A695-F0F7606D0529}"/>
              </a:ext>
            </a:extLst>
          </p:cNvPr>
          <p:cNvSpPr/>
          <p:nvPr/>
        </p:nvSpPr>
        <p:spPr>
          <a:xfrm>
            <a:off x="702809" y="4918241"/>
            <a:ext cx="1785257" cy="4440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E1DB8A2-8ED3-4C67-969B-6B205A17A45B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2488066" y="5140272"/>
            <a:ext cx="1131433" cy="89871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718766-E91B-4ACB-8613-28BCCCC5D626}"/>
              </a:ext>
            </a:extLst>
          </p:cNvPr>
          <p:cNvSpPr/>
          <p:nvPr/>
        </p:nvSpPr>
        <p:spPr>
          <a:xfrm>
            <a:off x="3619499" y="5515250"/>
            <a:ext cx="5276851" cy="10474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버튼은 총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색은 임시로 초록색 지정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메뉴인 것을 나타내기 위해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8A5568-E56D-4F76-8A63-DE7CC112F6CA}"/>
              </a:ext>
            </a:extLst>
          </p:cNvPr>
          <p:cNvSpPr/>
          <p:nvPr/>
        </p:nvSpPr>
        <p:spPr>
          <a:xfrm>
            <a:off x="9315450" y="2976978"/>
            <a:ext cx="2381250" cy="11949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색으로 심각성 표현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말고 다른 도형이나 캐릭터 사용가능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D987748-AC6C-486F-94E1-4FF34E03D43C}"/>
              </a:ext>
            </a:extLst>
          </p:cNvPr>
          <p:cNvCxnSpPr>
            <a:stCxn id="22" idx="3"/>
            <a:endCxn id="43" idx="1"/>
          </p:cNvCxnSpPr>
          <p:nvPr/>
        </p:nvCxnSpPr>
        <p:spPr>
          <a:xfrm>
            <a:off x="8896350" y="3574464"/>
            <a:ext cx="4191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0F6971-28D4-4D16-8FE7-420FF28BAD18}"/>
              </a:ext>
            </a:extLst>
          </p:cNvPr>
          <p:cNvSpPr/>
          <p:nvPr/>
        </p:nvSpPr>
        <p:spPr>
          <a:xfrm>
            <a:off x="9315450" y="4239181"/>
            <a:ext cx="2381250" cy="11949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색으로 상태와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 표현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2FE8B65-6576-4F24-AB2E-F4BB23715D4A}"/>
              </a:ext>
            </a:extLst>
          </p:cNvPr>
          <p:cNvCxnSpPr>
            <a:endCxn id="46" idx="1"/>
          </p:cNvCxnSpPr>
          <p:nvPr/>
        </p:nvCxnSpPr>
        <p:spPr>
          <a:xfrm>
            <a:off x="8896350" y="4836667"/>
            <a:ext cx="4191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0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669DCA-0301-4732-A5B8-04EAF6955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" r="582"/>
          <a:stretch/>
        </p:blipFill>
        <p:spPr>
          <a:xfrm>
            <a:off x="716688" y="1491343"/>
            <a:ext cx="1776549" cy="3875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D519D-181C-4ED9-B68F-FCCB10BE8A1F}"/>
              </a:ext>
            </a:extLst>
          </p:cNvPr>
          <p:cNvSpPr txBox="1"/>
          <p:nvPr/>
        </p:nvSpPr>
        <p:spPr>
          <a:xfrm>
            <a:off x="968503" y="888274"/>
            <a:ext cx="1253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메인 화면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-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i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3244FD-0DAF-4EC5-A7FA-C0FAF8EB8B0E}"/>
              </a:ext>
            </a:extLst>
          </p:cNvPr>
          <p:cNvSpPr/>
          <p:nvPr/>
        </p:nvSpPr>
        <p:spPr>
          <a:xfrm>
            <a:off x="781051" y="1767307"/>
            <a:ext cx="1609724" cy="299519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EDD0E51-3489-4D7C-8B0C-AE94FC347CE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390775" y="3264903"/>
            <a:ext cx="1228724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582833-52AB-4AE1-A81D-088151B6A0C6}"/>
              </a:ext>
            </a:extLst>
          </p:cNvPr>
          <p:cNvSpPr/>
          <p:nvPr/>
        </p:nvSpPr>
        <p:spPr>
          <a:xfrm>
            <a:off x="3619499" y="2667417"/>
            <a:ext cx="5276851" cy="11949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클릭 시 보이는 화면처럼 창이 띄워지며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각각에 대한 설명이 나옴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환경기준은 아래와 같이 표현할 예정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환경기준 색상 변경 고려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40524F-97E6-45E5-BEBF-578E8067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80" y="4053806"/>
            <a:ext cx="6201640" cy="523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CE739A5-FEC1-4129-9772-48095DF51C56}"/>
              </a:ext>
            </a:extLst>
          </p:cNvPr>
          <p:cNvSpPr/>
          <p:nvPr/>
        </p:nvSpPr>
        <p:spPr>
          <a:xfrm>
            <a:off x="2222371" y="4762500"/>
            <a:ext cx="232767" cy="34289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6C16FD-CE8C-474B-B9CF-37C39F9F1340}"/>
              </a:ext>
            </a:extLst>
          </p:cNvPr>
          <p:cNvSpPr/>
          <p:nvPr/>
        </p:nvSpPr>
        <p:spPr>
          <a:xfrm>
            <a:off x="3619499" y="4933949"/>
            <a:ext cx="5276851" cy="11949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클릭 시 위 팝업처럼 나오지만 재 클릭했을 때는 팝업이 사라지는 형식으로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클릭했을 때와 안 했을 때의 차이가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있었으면함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D763459-39D7-4FF9-98A7-600D2F72E8BD}"/>
              </a:ext>
            </a:extLst>
          </p:cNvPr>
          <p:cNvCxnSpPr>
            <a:stCxn id="2" idx="3"/>
            <a:endCxn id="10" idx="1"/>
          </p:cNvCxnSpPr>
          <p:nvPr/>
        </p:nvCxnSpPr>
        <p:spPr>
          <a:xfrm>
            <a:off x="2455138" y="4933950"/>
            <a:ext cx="1164361" cy="59748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44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669DCA-0301-4732-A5B8-04EAF6955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/>
        </p:blipFill>
        <p:spPr>
          <a:xfrm>
            <a:off x="707980" y="1486988"/>
            <a:ext cx="1793966" cy="3884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547A9-85BD-4CB6-990C-1A50D9BC414E}"/>
              </a:ext>
            </a:extLst>
          </p:cNvPr>
          <p:cNvSpPr txBox="1"/>
          <p:nvPr/>
        </p:nvSpPr>
        <p:spPr>
          <a:xfrm>
            <a:off x="926824" y="888274"/>
            <a:ext cx="133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메인 화면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-2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5EBB6-B27E-4219-B67C-169ABED621E8}"/>
              </a:ext>
            </a:extLst>
          </p:cNvPr>
          <p:cNvSpPr/>
          <p:nvPr/>
        </p:nvSpPr>
        <p:spPr>
          <a:xfrm>
            <a:off x="702809" y="1514747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A4ECF-2A2C-4C45-9B5B-B1C79D2B623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488066" y="1005046"/>
            <a:ext cx="1131433" cy="64767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DC825B-7F1F-4C3F-A426-A7843D75A0B8}"/>
              </a:ext>
            </a:extLst>
          </p:cNvPr>
          <p:cNvSpPr/>
          <p:nvPr/>
        </p:nvSpPr>
        <p:spPr>
          <a:xfrm>
            <a:off x="3619499" y="647998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 로고와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키즈에어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이름 노출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검색버튼 클릭 시 검색창이 나오는 형식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769965-E9ED-4FD8-89FA-0812A4327F0B}"/>
              </a:ext>
            </a:extLst>
          </p:cNvPr>
          <p:cNvSpPr/>
          <p:nvPr/>
        </p:nvSpPr>
        <p:spPr>
          <a:xfrm>
            <a:off x="702809" y="1809750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2EDB824-9F35-41E2-978A-83911DC51AE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488066" y="1776001"/>
            <a:ext cx="1131433" cy="17172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6013DF-FB18-4763-9C0C-0A91D23DD7B0}"/>
              </a:ext>
            </a:extLst>
          </p:cNvPr>
          <p:cNvSpPr/>
          <p:nvPr/>
        </p:nvSpPr>
        <p:spPr>
          <a:xfrm>
            <a:off x="3619499" y="1418953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화면을 슬라이드 형식으로 만들어 현재 레이아웃의 위치를 표현해 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6D497B-839F-4043-9B33-9F7A5FB3CECC}"/>
              </a:ext>
            </a:extLst>
          </p:cNvPr>
          <p:cNvSpPr/>
          <p:nvPr/>
        </p:nvSpPr>
        <p:spPr>
          <a:xfrm>
            <a:off x="702809" y="2100704"/>
            <a:ext cx="1785257" cy="27595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D03A0F-D851-4C5E-B8D0-6C254E15E67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2488066" y="2238681"/>
            <a:ext cx="1131433" cy="31401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62887D-6A5C-41FA-AE3E-19878E9B531E}"/>
              </a:ext>
            </a:extLst>
          </p:cNvPr>
          <p:cNvSpPr/>
          <p:nvPr/>
        </p:nvSpPr>
        <p:spPr>
          <a:xfrm>
            <a:off x="3619499" y="2195652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검색한 어린이집이 노출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7C688C-AAB9-4803-BD5A-7645ECF1E7C9}"/>
              </a:ext>
            </a:extLst>
          </p:cNvPr>
          <p:cNvSpPr/>
          <p:nvPr/>
        </p:nvSpPr>
        <p:spPr>
          <a:xfrm>
            <a:off x="702809" y="2482290"/>
            <a:ext cx="1785257" cy="2083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A133B2-BAAF-4186-BE50-C51E2C7CFFE3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2488066" y="2586484"/>
            <a:ext cx="1131433" cy="76685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474A94-D4A7-4107-A858-4CA7C80977C4}"/>
              </a:ext>
            </a:extLst>
          </p:cNvPr>
          <p:cNvSpPr/>
          <p:nvPr/>
        </p:nvSpPr>
        <p:spPr>
          <a:xfrm>
            <a:off x="3619499" y="2996288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 옆 화살표 클릭 시 초미세먼지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이산화탄소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TVOC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나타나며 선택이 가능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20F8B5-1DA2-441B-AE22-EED5E5553FDB}"/>
              </a:ext>
            </a:extLst>
          </p:cNvPr>
          <p:cNvSpPr/>
          <p:nvPr/>
        </p:nvSpPr>
        <p:spPr>
          <a:xfrm>
            <a:off x="702809" y="2724461"/>
            <a:ext cx="1785257" cy="21713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31EB700-EA0D-4805-A67A-5EFA3CE4740E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2488066" y="3810156"/>
            <a:ext cx="1131432" cy="31924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4629E2-4D60-4192-ADA1-C62A1A66BB07}"/>
              </a:ext>
            </a:extLst>
          </p:cNvPr>
          <p:cNvSpPr/>
          <p:nvPr/>
        </p:nvSpPr>
        <p:spPr>
          <a:xfrm>
            <a:off x="3619498" y="3772349"/>
            <a:ext cx="5276851" cy="7140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주일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주일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한달 버튼을 둬 원하는 것을 선택했을 때 수치를 그래프화해서 표현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44A3FD-09C9-451A-B36F-6DB5AB7D6BB2}"/>
              </a:ext>
            </a:extLst>
          </p:cNvPr>
          <p:cNvSpPr/>
          <p:nvPr/>
        </p:nvSpPr>
        <p:spPr>
          <a:xfrm>
            <a:off x="702809" y="4918241"/>
            <a:ext cx="1785257" cy="4440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B8F7D99-A44B-439B-9F2C-F748577C9583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2488066" y="5072148"/>
            <a:ext cx="1131433" cy="6812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6D3AE7-A1B2-44E0-A506-ECC097BEE71D}"/>
              </a:ext>
            </a:extLst>
          </p:cNvPr>
          <p:cNvSpPr/>
          <p:nvPr/>
        </p:nvSpPr>
        <p:spPr>
          <a:xfrm>
            <a:off x="3619499" y="4548410"/>
            <a:ext cx="5276851" cy="10474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버튼은 총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색은 임시로 초록색 지정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메뉴인 것을 나타내기 위해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24728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668</Words>
  <Application>Microsoft Office PowerPoint</Application>
  <PresentationFormat>와이드스크린</PresentationFormat>
  <Paragraphs>90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NanumGothicExtraBold</vt:lpstr>
      <vt:lpstr>맑은 고딕</vt:lpstr>
      <vt:lpstr>Arial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KimDoHyeon</dc:creator>
  <cp:lastModifiedBy>KimDoHyeon</cp:lastModifiedBy>
  <cp:revision>28</cp:revision>
  <dcterms:created xsi:type="dcterms:W3CDTF">2021-07-02T04:17:00Z</dcterms:created>
  <dcterms:modified xsi:type="dcterms:W3CDTF">2021-07-23T07:31:23Z</dcterms:modified>
</cp:coreProperties>
</file>